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4" r:id="rId11"/>
    <p:sldId id="263" r:id="rId12"/>
    <p:sldId id="267" r:id="rId13"/>
    <p:sldId id="273" r:id="rId14"/>
    <p:sldId id="268" r:id="rId15"/>
    <p:sldId id="274" r:id="rId16"/>
    <p:sldId id="269" r:id="rId17"/>
    <p:sldId id="271" r:id="rId18"/>
    <p:sldId id="27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Wendt" userId="d95e613f-1217-422b-b03a-884c09425e40" providerId="ADAL" clId="{05F44F8F-686D-4891-B057-CBBB957A7A40}"/>
    <pc:docChg chg="undo custSel addSld delSld modSld sldOrd">
      <pc:chgData name="Chris Wendt" userId="d95e613f-1217-422b-b03a-884c09425e40" providerId="ADAL" clId="{05F44F8F-686D-4891-B057-CBBB957A7A40}" dt="2023-09-15T19:41:42.738" v="1685" actId="1035"/>
      <pc:docMkLst>
        <pc:docMk/>
      </pc:docMkLst>
      <pc:sldChg chg="del">
        <pc:chgData name="Chris Wendt" userId="d95e613f-1217-422b-b03a-884c09425e40" providerId="ADAL" clId="{05F44F8F-686D-4891-B057-CBBB957A7A40}" dt="2023-09-14T19:38:54.174" v="659" actId="2696"/>
        <pc:sldMkLst>
          <pc:docMk/>
          <pc:sldMk cId="900708265" sldId="258"/>
        </pc:sldMkLst>
      </pc:sldChg>
      <pc:sldChg chg="modSp">
        <pc:chgData name="Chris Wendt" userId="d95e613f-1217-422b-b03a-884c09425e40" providerId="ADAL" clId="{05F44F8F-686D-4891-B057-CBBB957A7A40}" dt="2023-09-14T19:14:50.349" v="177" actId="20577"/>
        <pc:sldMkLst>
          <pc:docMk/>
          <pc:sldMk cId="4239362311" sldId="260"/>
        </pc:sldMkLst>
        <pc:spChg chg="mod">
          <ac:chgData name="Chris Wendt" userId="d95e613f-1217-422b-b03a-884c09425e40" providerId="ADAL" clId="{05F44F8F-686D-4891-B057-CBBB957A7A40}" dt="2023-09-14T19:14:50.349" v="177" actId="20577"/>
          <ac:spMkLst>
            <pc:docMk/>
            <pc:sldMk cId="4239362311" sldId="260"/>
            <ac:spMk id="3" creationId="{9C9B9840-CF99-4B01-B50A-86070A4F5052}"/>
          </ac:spMkLst>
        </pc:spChg>
      </pc:sldChg>
      <pc:sldChg chg="modSp add">
        <pc:chgData name="Chris Wendt" userId="d95e613f-1217-422b-b03a-884c09425e40" providerId="ADAL" clId="{05F44F8F-686D-4891-B057-CBBB957A7A40}" dt="2023-09-14T19:27:03.352" v="436" actId="5793"/>
        <pc:sldMkLst>
          <pc:docMk/>
          <pc:sldMk cId="2862902188" sldId="261"/>
        </pc:sldMkLst>
        <pc:spChg chg="mod">
          <ac:chgData name="Chris Wendt" userId="d95e613f-1217-422b-b03a-884c09425e40" providerId="ADAL" clId="{05F44F8F-686D-4891-B057-CBBB957A7A40}" dt="2023-09-14T19:16:20.774" v="204" actId="20577"/>
          <ac:spMkLst>
            <pc:docMk/>
            <pc:sldMk cId="2862902188" sldId="261"/>
            <ac:spMk id="2" creationId="{56015C15-7978-4A94-9347-37AF8FC41F60}"/>
          </ac:spMkLst>
        </pc:spChg>
        <pc:spChg chg="mod">
          <ac:chgData name="Chris Wendt" userId="d95e613f-1217-422b-b03a-884c09425e40" providerId="ADAL" clId="{05F44F8F-686D-4891-B057-CBBB957A7A40}" dt="2023-09-14T19:27:03.352" v="436" actId="5793"/>
          <ac:spMkLst>
            <pc:docMk/>
            <pc:sldMk cId="2862902188" sldId="261"/>
            <ac:spMk id="3" creationId="{9C9B9840-CF99-4B01-B50A-86070A4F5052}"/>
          </ac:spMkLst>
        </pc:spChg>
      </pc:sldChg>
      <pc:sldChg chg="modSp add">
        <pc:chgData name="Chris Wendt" userId="d95e613f-1217-422b-b03a-884c09425e40" providerId="ADAL" clId="{05F44F8F-686D-4891-B057-CBBB957A7A40}" dt="2023-09-14T19:37:04.254" v="645" actId="20577"/>
        <pc:sldMkLst>
          <pc:docMk/>
          <pc:sldMk cId="711736565" sldId="262"/>
        </pc:sldMkLst>
        <pc:spChg chg="mod">
          <ac:chgData name="Chris Wendt" userId="d95e613f-1217-422b-b03a-884c09425e40" providerId="ADAL" clId="{05F44F8F-686D-4891-B057-CBBB957A7A40}" dt="2023-09-14T19:28:05.176" v="462" actId="20577"/>
          <ac:spMkLst>
            <pc:docMk/>
            <pc:sldMk cId="711736565" sldId="262"/>
            <ac:spMk id="2" creationId="{56015C15-7978-4A94-9347-37AF8FC41F60}"/>
          </ac:spMkLst>
        </pc:spChg>
        <pc:spChg chg="mod">
          <ac:chgData name="Chris Wendt" userId="d95e613f-1217-422b-b03a-884c09425e40" providerId="ADAL" clId="{05F44F8F-686D-4891-B057-CBBB957A7A40}" dt="2023-09-14T19:37:04.254" v="645" actId="20577"/>
          <ac:spMkLst>
            <pc:docMk/>
            <pc:sldMk cId="711736565" sldId="262"/>
            <ac:spMk id="3" creationId="{9C9B9840-CF99-4B01-B50A-86070A4F5052}"/>
          </ac:spMkLst>
        </pc:spChg>
      </pc:sldChg>
      <pc:sldChg chg="addSp delSp modSp add">
        <pc:chgData name="Chris Wendt" userId="d95e613f-1217-422b-b03a-884c09425e40" providerId="ADAL" clId="{05F44F8F-686D-4891-B057-CBBB957A7A40}" dt="2023-09-14T19:46:55.268" v="930" actId="20577"/>
        <pc:sldMkLst>
          <pc:docMk/>
          <pc:sldMk cId="3239510818" sldId="263"/>
        </pc:sldMkLst>
        <pc:spChg chg="mod">
          <ac:chgData name="Chris Wendt" userId="d95e613f-1217-422b-b03a-884c09425e40" providerId="ADAL" clId="{05F44F8F-686D-4891-B057-CBBB957A7A40}" dt="2023-09-14T19:40:37.626" v="693" actId="122"/>
          <ac:spMkLst>
            <pc:docMk/>
            <pc:sldMk cId="3239510818" sldId="263"/>
            <ac:spMk id="2" creationId="{56015C15-7978-4A94-9347-37AF8FC41F60}"/>
          </ac:spMkLst>
        </pc:spChg>
        <pc:spChg chg="add del mod">
          <ac:chgData name="Chris Wendt" userId="d95e613f-1217-422b-b03a-884c09425e40" providerId="ADAL" clId="{05F44F8F-686D-4891-B057-CBBB957A7A40}" dt="2023-09-14T19:46:55.268" v="930" actId="20577"/>
          <ac:spMkLst>
            <pc:docMk/>
            <pc:sldMk cId="3239510818" sldId="263"/>
            <ac:spMk id="3" creationId="{9C9B9840-CF99-4B01-B50A-86070A4F5052}"/>
          </ac:spMkLst>
        </pc:spChg>
        <pc:spChg chg="add del mod">
          <ac:chgData name="Chris Wendt" userId="d95e613f-1217-422b-b03a-884c09425e40" providerId="ADAL" clId="{05F44F8F-686D-4891-B057-CBBB957A7A40}" dt="2023-09-14T19:38:09.337" v="653" actId="478"/>
          <ac:spMkLst>
            <pc:docMk/>
            <pc:sldMk cId="3239510818" sldId="263"/>
            <ac:spMk id="7" creationId="{84309985-ABC7-42CF-864D-A2421561C595}"/>
          </ac:spMkLst>
        </pc:spChg>
        <pc:picChg chg="add del mod">
          <ac:chgData name="Chris Wendt" userId="d95e613f-1217-422b-b03a-884c09425e40" providerId="ADAL" clId="{05F44F8F-686D-4891-B057-CBBB957A7A40}" dt="2023-09-14T19:38:06.397" v="651" actId="931"/>
          <ac:picMkLst>
            <pc:docMk/>
            <pc:sldMk cId="3239510818" sldId="263"/>
            <ac:picMk id="9" creationId="{209FB043-CAE5-448B-BD75-473173FEFAB6}"/>
          </ac:picMkLst>
        </pc:picChg>
      </pc:sldChg>
      <pc:sldChg chg="addSp modSp add del">
        <pc:chgData name="Chris Wendt" userId="d95e613f-1217-422b-b03a-884c09425e40" providerId="ADAL" clId="{05F44F8F-686D-4891-B057-CBBB957A7A40}" dt="2023-09-14T19:38:41.044" v="657" actId="2696"/>
        <pc:sldMkLst>
          <pc:docMk/>
          <pc:sldMk cId="264262018" sldId="264"/>
        </pc:sldMkLst>
        <pc:picChg chg="add mod">
          <ac:chgData name="Chris Wendt" userId="d95e613f-1217-422b-b03a-884c09425e40" providerId="ADAL" clId="{05F44F8F-686D-4891-B057-CBBB957A7A40}" dt="2023-09-14T19:38:37.961" v="656" actId="931"/>
          <ac:picMkLst>
            <pc:docMk/>
            <pc:sldMk cId="264262018" sldId="264"/>
            <ac:picMk id="3" creationId="{94F9F310-6682-400C-9D07-4A501424B90D}"/>
          </ac:picMkLst>
        </pc:picChg>
      </pc:sldChg>
      <pc:sldChg chg="addSp modSp add ord">
        <pc:chgData name="Chris Wendt" userId="d95e613f-1217-422b-b03a-884c09425e40" providerId="ADAL" clId="{05F44F8F-686D-4891-B057-CBBB957A7A40}" dt="2023-09-14T19:39:47.619" v="661"/>
        <pc:sldMkLst>
          <pc:docMk/>
          <pc:sldMk cId="4059982350" sldId="264"/>
        </pc:sldMkLst>
        <pc:picChg chg="add mod">
          <ac:chgData name="Chris Wendt" userId="d95e613f-1217-422b-b03a-884c09425e40" providerId="ADAL" clId="{05F44F8F-686D-4891-B057-CBBB957A7A40}" dt="2023-09-14T19:39:36.282" v="660" actId="931"/>
          <ac:picMkLst>
            <pc:docMk/>
            <pc:sldMk cId="4059982350" sldId="264"/>
            <ac:picMk id="3" creationId="{788082AD-D27A-4E9B-8BFD-465786785170}"/>
          </ac:picMkLst>
        </pc:picChg>
      </pc:sldChg>
      <pc:sldChg chg="add del">
        <pc:chgData name="Chris Wendt" userId="d95e613f-1217-422b-b03a-884c09425e40" providerId="ADAL" clId="{05F44F8F-686D-4891-B057-CBBB957A7A40}" dt="2023-09-14T19:45:42.850" v="893" actId="2696"/>
        <pc:sldMkLst>
          <pc:docMk/>
          <pc:sldMk cId="3259980662" sldId="265"/>
        </pc:sldMkLst>
      </pc:sldChg>
      <pc:sldChg chg="add del">
        <pc:chgData name="Chris Wendt" userId="d95e613f-1217-422b-b03a-884c09425e40" providerId="ADAL" clId="{05F44F8F-686D-4891-B057-CBBB957A7A40}" dt="2023-09-14T19:45:43.893" v="894" actId="2696"/>
        <pc:sldMkLst>
          <pc:docMk/>
          <pc:sldMk cId="3465469821" sldId="266"/>
        </pc:sldMkLst>
      </pc:sldChg>
      <pc:sldChg chg="modSp add">
        <pc:chgData name="Chris Wendt" userId="d95e613f-1217-422b-b03a-884c09425e40" providerId="ADAL" clId="{05F44F8F-686D-4891-B057-CBBB957A7A40}" dt="2023-09-14T19:49:58.871" v="1035" actId="5793"/>
        <pc:sldMkLst>
          <pc:docMk/>
          <pc:sldMk cId="1955132156" sldId="267"/>
        </pc:sldMkLst>
        <pc:spChg chg="mod">
          <ac:chgData name="Chris Wendt" userId="d95e613f-1217-422b-b03a-884c09425e40" providerId="ADAL" clId="{05F44F8F-686D-4891-B057-CBBB957A7A40}" dt="2023-09-14T19:48:23.369" v="970" actId="20577"/>
          <ac:spMkLst>
            <pc:docMk/>
            <pc:sldMk cId="1955132156" sldId="267"/>
            <ac:spMk id="2" creationId="{56015C15-7978-4A94-9347-37AF8FC41F60}"/>
          </ac:spMkLst>
        </pc:spChg>
        <pc:spChg chg="mod">
          <ac:chgData name="Chris Wendt" userId="d95e613f-1217-422b-b03a-884c09425e40" providerId="ADAL" clId="{05F44F8F-686D-4891-B057-CBBB957A7A40}" dt="2023-09-14T19:49:58.871" v="1035" actId="5793"/>
          <ac:spMkLst>
            <pc:docMk/>
            <pc:sldMk cId="1955132156" sldId="267"/>
            <ac:spMk id="3" creationId="{9C9B9840-CF99-4B01-B50A-86070A4F5052}"/>
          </ac:spMkLst>
        </pc:spChg>
      </pc:sldChg>
      <pc:sldChg chg="addSp delSp modSp add">
        <pc:chgData name="Chris Wendt" userId="d95e613f-1217-422b-b03a-884c09425e40" providerId="ADAL" clId="{05F44F8F-686D-4891-B057-CBBB957A7A40}" dt="2023-09-15T19:41:42.738" v="1685" actId="1035"/>
        <pc:sldMkLst>
          <pc:docMk/>
          <pc:sldMk cId="2385526270" sldId="268"/>
        </pc:sldMkLst>
        <pc:spChg chg="mod">
          <ac:chgData name="Chris Wendt" userId="d95e613f-1217-422b-b03a-884c09425e40" providerId="ADAL" clId="{05F44F8F-686D-4891-B057-CBBB957A7A40}" dt="2023-09-15T19:41:22.653" v="1683" actId="1035"/>
          <ac:spMkLst>
            <pc:docMk/>
            <pc:sldMk cId="2385526270" sldId="268"/>
            <ac:spMk id="2" creationId="{56015C15-7978-4A94-9347-37AF8FC41F60}"/>
          </ac:spMkLst>
        </pc:spChg>
        <pc:spChg chg="del mod">
          <ac:chgData name="Chris Wendt" userId="d95e613f-1217-422b-b03a-884c09425e40" providerId="ADAL" clId="{05F44F8F-686D-4891-B057-CBBB957A7A40}" dt="2023-09-15T19:29:37.811" v="1420" actId="478"/>
          <ac:spMkLst>
            <pc:docMk/>
            <pc:sldMk cId="2385526270" sldId="268"/>
            <ac:spMk id="3" creationId="{9C9B9840-CF99-4B01-B50A-86070A4F5052}"/>
          </ac:spMkLst>
        </pc:spChg>
        <pc:spChg chg="add del mod">
          <ac:chgData name="Chris Wendt" userId="d95e613f-1217-422b-b03a-884c09425e40" providerId="ADAL" clId="{05F44F8F-686D-4891-B057-CBBB957A7A40}" dt="2023-09-15T19:29:41.076" v="1421" actId="478"/>
          <ac:spMkLst>
            <pc:docMk/>
            <pc:sldMk cId="2385526270" sldId="268"/>
            <ac:spMk id="7" creationId="{53114540-2A59-4D7F-A1B8-E7A01DBB24A3}"/>
          </ac:spMkLst>
        </pc:spChg>
        <pc:spChg chg="add mod">
          <ac:chgData name="Chris Wendt" userId="d95e613f-1217-422b-b03a-884c09425e40" providerId="ADAL" clId="{05F44F8F-686D-4891-B057-CBBB957A7A40}" dt="2023-09-15T19:41:42.738" v="1685" actId="1035"/>
          <ac:spMkLst>
            <pc:docMk/>
            <pc:sldMk cId="2385526270" sldId="268"/>
            <ac:spMk id="10" creationId="{CC38728C-4156-491D-84C7-01722B0FA24E}"/>
          </ac:spMkLst>
        </pc:spChg>
        <pc:spChg chg="add mod ord">
          <ac:chgData name="Chris Wendt" userId="d95e613f-1217-422b-b03a-884c09425e40" providerId="ADAL" clId="{05F44F8F-686D-4891-B057-CBBB957A7A40}" dt="2023-09-15T19:41:42.738" v="1685" actId="1035"/>
          <ac:spMkLst>
            <pc:docMk/>
            <pc:sldMk cId="2385526270" sldId="268"/>
            <ac:spMk id="11" creationId="{CFE3E471-BC1E-49C8-876D-DA99CC0E1D2F}"/>
          </ac:spMkLst>
        </pc:spChg>
        <pc:picChg chg="del">
          <ac:chgData name="Chris Wendt" userId="d95e613f-1217-422b-b03a-884c09425e40" providerId="ADAL" clId="{05F44F8F-686D-4891-B057-CBBB957A7A40}" dt="2023-09-15T19:30:56.249" v="1426" actId="478"/>
          <ac:picMkLst>
            <pc:docMk/>
            <pc:sldMk cId="2385526270" sldId="268"/>
            <ac:picMk id="4" creationId="{2686D372-B437-435F-8E94-31866395FDE9}"/>
          </ac:picMkLst>
        </pc:picChg>
        <pc:picChg chg="mod ord">
          <ac:chgData name="Chris Wendt" userId="d95e613f-1217-422b-b03a-884c09425e40" providerId="ADAL" clId="{05F44F8F-686D-4891-B057-CBBB957A7A40}" dt="2023-09-15T19:41:14.289" v="1673" actId="1035"/>
          <ac:picMkLst>
            <pc:docMk/>
            <pc:sldMk cId="2385526270" sldId="268"/>
            <ac:picMk id="5" creationId="{6062686F-3A1C-4C24-AB27-59DB9564FD55}"/>
          </ac:picMkLst>
        </pc:picChg>
        <pc:picChg chg="add mod">
          <ac:chgData name="Chris Wendt" userId="d95e613f-1217-422b-b03a-884c09425e40" providerId="ADAL" clId="{05F44F8F-686D-4891-B057-CBBB957A7A40}" dt="2023-09-15T19:31:23.667" v="1497" actId="1038"/>
          <ac:picMkLst>
            <pc:docMk/>
            <pc:sldMk cId="2385526270" sldId="268"/>
            <ac:picMk id="9" creationId="{F1902237-0665-44D6-B8D5-6DF694B6955A}"/>
          </ac:picMkLst>
        </pc:picChg>
      </pc:sldChg>
      <pc:sldChg chg="modSp add">
        <pc:chgData name="Chris Wendt" userId="d95e613f-1217-422b-b03a-884c09425e40" providerId="ADAL" clId="{05F44F8F-686D-4891-B057-CBBB957A7A40}" dt="2023-09-15T19:29:24.701" v="1419" actId="20577"/>
        <pc:sldMkLst>
          <pc:docMk/>
          <pc:sldMk cId="3368924534" sldId="269"/>
        </pc:sldMkLst>
        <pc:spChg chg="mod">
          <ac:chgData name="Chris Wendt" userId="d95e613f-1217-422b-b03a-884c09425e40" providerId="ADAL" clId="{05F44F8F-686D-4891-B057-CBBB957A7A40}" dt="2023-09-14T20:04:05.431" v="1132" actId="20577"/>
          <ac:spMkLst>
            <pc:docMk/>
            <pc:sldMk cId="3368924534" sldId="269"/>
            <ac:spMk id="2" creationId="{56015C15-7978-4A94-9347-37AF8FC41F60}"/>
          </ac:spMkLst>
        </pc:spChg>
        <pc:spChg chg="mod">
          <ac:chgData name="Chris Wendt" userId="d95e613f-1217-422b-b03a-884c09425e40" providerId="ADAL" clId="{05F44F8F-686D-4891-B057-CBBB957A7A40}" dt="2023-09-15T19:29:24.701" v="1419" actId="20577"/>
          <ac:spMkLst>
            <pc:docMk/>
            <pc:sldMk cId="3368924534" sldId="269"/>
            <ac:spMk id="3" creationId="{9C9B9840-CF99-4B01-B50A-86070A4F5052}"/>
          </ac:spMkLst>
        </pc:spChg>
      </pc:sldChg>
      <pc:sldChg chg="addSp delSp modSp add">
        <pc:chgData name="Chris Wendt" userId="d95e613f-1217-422b-b03a-884c09425e40" providerId="ADAL" clId="{05F44F8F-686D-4891-B057-CBBB957A7A40}" dt="2023-09-14T20:09:44.002" v="1380" actId="20577"/>
        <pc:sldMkLst>
          <pc:docMk/>
          <pc:sldMk cId="1267835273" sldId="270"/>
        </pc:sldMkLst>
        <pc:spChg chg="add del mod">
          <ac:chgData name="Chris Wendt" userId="d95e613f-1217-422b-b03a-884c09425e40" providerId="ADAL" clId="{05F44F8F-686D-4891-B057-CBBB957A7A40}" dt="2023-09-14T20:09:44.002" v="1380" actId="20577"/>
          <ac:spMkLst>
            <pc:docMk/>
            <pc:sldMk cId="1267835273" sldId="270"/>
            <ac:spMk id="2" creationId="{56015C15-7978-4A94-9347-37AF8FC41F60}"/>
          </ac:spMkLst>
        </pc:spChg>
        <pc:spChg chg="del mod">
          <ac:chgData name="Chris Wendt" userId="d95e613f-1217-422b-b03a-884c09425e40" providerId="ADAL" clId="{05F44F8F-686D-4891-B057-CBBB957A7A40}" dt="2023-09-14T20:08:48.307" v="1326" actId="478"/>
          <ac:spMkLst>
            <pc:docMk/>
            <pc:sldMk cId="1267835273" sldId="270"/>
            <ac:spMk id="3" creationId="{9C9B9840-CF99-4B01-B50A-86070A4F5052}"/>
          </ac:spMkLst>
        </pc:spChg>
        <pc:picChg chg="mod">
          <ac:chgData name="Chris Wendt" userId="d95e613f-1217-422b-b03a-884c09425e40" providerId="ADAL" clId="{05F44F8F-686D-4891-B057-CBBB957A7A40}" dt="2023-09-14T20:09:03.070" v="1330" actId="1076"/>
          <ac:picMkLst>
            <pc:docMk/>
            <pc:sldMk cId="1267835273" sldId="270"/>
            <ac:picMk id="5" creationId="{6062686F-3A1C-4C24-AB27-59DB9564FD55}"/>
          </ac:picMkLst>
        </pc:picChg>
      </pc:sldChg>
      <pc:sldChg chg="addSp delSp modSp add ord">
        <pc:chgData name="Chris Wendt" userId="d95e613f-1217-422b-b03a-884c09425e40" providerId="ADAL" clId="{05F44F8F-686D-4891-B057-CBBB957A7A40}" dt="2023-09-14T20:10:39.087" v="1384" actId="14100"/>
        <pc:sldMkLst>
          <pc:docMk/>
          <pc:sldMk cId="3723514961" sldId="271"/>
        </pc:sldMkLst>
        <pc:spChg chg="del">
          <ac:chgData name="Chris Wendt" userId="d95e613f-1217-422b-b03a-884c09425e40" providerId="ADAL" clId="{05F44F8F-686D-4891-B057-CBBB957A7A40}" dt="2023-09-14T20:07:09.406" v="1306" actId="478"/>
          <ac:spMkLst>
            <pc:docMk/>
            <pc:sldMk cId="3723514961" sldId="271"/>
            <ac:spMk id="2" creationId="{56015C15-7978-4A94-9347-37AF8FC41F60}"/>
          </ac:spMkLst>
        </pc:spChg>
        <pc:spChg chg="mod">
          <ac:chgData name="Chris Wendt" userId="d95e613f-1217-422b-b03a-884c09425e40" providerId="ADAL" clId="{05F44F8F-686D-4891-B057-CBBB957A7A40}" dt="2023-09-14T20:10:39.087" v="1384" actId="14100"/>
          <ac:spMkLst>
            <pc:docMk/>
            <pc:sldMk cId="3723514961" sldId="271"/>
            <ac:spMk id="3" creationId="{9C9B9840-CF99-4B01-B50A-86070A4F5052}"/>
          </ac:spMkLst>
        </pc:spChg>
        <pc:spChg chg="add del mod">
          <ac:chgData name="Chris Wendt" userId="d95e613f-1217-422b-b03a-884c09425e40" providerId="ADAL" clId="{05F44F8F-686D-4891-B057-CBBB957A7A40}" dt="2023-09-14T20:07:12.116" v="1307" actId="478"/>
          <ac:spMkLst>
            <pc:docMk/>
            <pc:sldMk cId="3723514961" sldId="271"/>
            <ac:spMk id="7" creationId="{25B83E8E-B696-4467-904A-D7F6166CFEE2}"/>
          </ac:spMkLst>
        </pc:spChg>
        <pc:picChg chg="mod">
          <ac:chgData name="Chris Wendt" userId="d95e613f-1217-422b-b03a-884c09425e40" providerId="ADAL" clId="{05F44F8F-686D-4891-B057-CBBB957A7A40}" dt="2023-09-14T20:07:24.042" v="1309" actId="1076"/>
          <ac:picMkLst>
            <pc:docMk/>
            <pc:sldMk cId="3723514961" sldId="271"/>
            <ac:picMk id="5" creationId="{6062686F-3A1C-4C24-AB27-59DB9564FD55}"/>
          </ac:picMkLst>
        </pc:picChg>
      </pc:sldChg>
      <pc:sldChg chg="modSp add">
        <pc:chgData name="Chris Wendt" userId="d95e613f-1217-422b-b03a-884c09425e40" providerId="ADAL" clId="{05F44F8F-686D-4891-B057-CBBB957A7A40}" dt="2023-09-14T20:11:47.600" v="1413" actId="20577"/>
        <pc:sldMkLst>
          <pc:docMk/>
          <pc:sldMk cId="2208888673" sldId="272"/>
        </pc:sldMkLst>
        <pc:spChg chg="mod">
          <ac:chgData name="Chris Wendt" userId="d95e613f-1217-422b-b03a-884c09425e40" providerId="ADAL" clId="{05F44F8F-686D-4891-B057-CBBB957A7A40}" dt="2023-09-14T20:11:47.600" v="1413" actId="20577"/>
          <ac:spMkLst>
            <pc:docMk/>
            <pc:sldMk cId="2208888673" sldId="272"/>
            <ac:spMk id="2" creationId="{56015C15-7978-4A94-9347-37AF8FC41F60}"/>
          </ac:spMkLst>
        </pc:spChg>
      </pc:sldChg>
      <pc:sldChg chg="add ord">
        <pc:chgData name="Chris Wendt" userId="d95e613f-1217-422b-b03a-884c09425e40" providerId="ADAL" clId="{05F44F8F-686D-4891-B057-CBBB957A7A40}" dt="2023-09-15T19:29:05.663" v="1415"/>
        <pc:sldMkLst>
          <pc:docMk/>
          <pc:sldMk cId="673182242" sldId="273"/>
        </pc:sldMkLst>
      </pc:sldChg>
      <pc:sldChg chg="add ord">
        <pc:chgData name="Chris Wendt" userId="d95e613f-1217-422b-b03a-884c09425e40" providerId="ADAL" clId="{05F44F8F-686D-4891-B057-CBBB957A7A40}" dt="2023-09-15T19:29:19.964" v="1417"/>
        <pc:sldMkLst>
          <pc:docMk/>
          <pc:sldMk cId="1083165233" sldId="27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E22B8-BC4B-4B56-8A6B-8CECFF342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1376C9-A490-48D6-9C0B-9EBF7C8A5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270C-9353-439A-8580-6ABD6CFA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E849-45DF-4D92-BC0F-41C363E8B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694D0-DDFF-442B-B69C-C78AD2EF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A0344-17A4-47B1-9D50-7AD39DBB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C723-63EF-4AA7-999D-A037B335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36666-6631-45CB-BF98-32753B05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87103C-45AB-4529-91E5-2CF6F783F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1FE2A-C8B1-4B76-84DC-B7F29CA6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E849-45DF-4D92-BC0F-41C363E8B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26C80-2ECD-4EAE-BE2E-13C55F0DA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51E22-AD84-48FA-BED7-48967718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C723-63EF-4AA7-999D-A037B335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6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4FDF20-6824-4BC8-B37B-B278B0F69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1F9B3-6F8D-48D3-A707-235EBBF30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21D88-13A1-46CB-9399-9A5758DF3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E849-45DF-4D92-BC0F-41C363E8B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53BC0-38A4-4451-B1EA-27BC15D57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F82D9-67E8-474D-8098-47A1B1CE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C723-63EF-4AA7-999D-A037B335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9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DFB2-1760-4EBE-B897-AD621E16C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1C4B9-DE1A-48FF-974D-8A138B171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40A0E-EEC8-4B81-8C88-C6FC2540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E849-45DF-4D92-BC0F-41C363E8B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453ED-BCD7-4E07-ABB1-11C8F9DC9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81C01-46BC-45B0-8056-DA6F0435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C723-63EF-4AA7-999D-A037B335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1EA7-19A7-4F91-9808-571AE68E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AE1C7-4F23-4ACB-9D0D-ABA960575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256E1-EE12-456A-8C89-7103CAD2D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E849-45DF-4D92-BC0F-41C363E8B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C61A3-FDE0-43B9-9C23-DBECFBC71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1E43D-D3EA-46EB-B4E3-8B16B2780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C723-63EF-4AA7-999D-A037B335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9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E452-BF68-49A8-82DF-4AB333F6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2FEDB-4A69-419A-9B2C-1DD28EB15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DBE2A-34FB-4B1D-B833-A56AFCB99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49B9C-21A5-4385-B1CB-435E3429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E849-45DF-4D92-BC0F-41C363E8B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3367B-ECAD-4E18-B653-43543F834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967BA-A6CC-4250-868E-4AF882C8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C723-63EF-4AA7-999D-A037B335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4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944F2-21DA-4CF5-8F33-4DB91E42C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5D8CC-8E3D-446B-87E3-59C1D1089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336A58-F621-4A56-8546-30D2D49AD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C15F7-469F-4AB5-81D5-2B7CCFBC87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D3895E-38AE-40F7-AD3A-B1C2519F5C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F06F2-ABFD-42A9-A9D8-A716B0DC3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E849-45DF-4D92-BC0F-41C363E8B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85003A-6E8B-4BE8-8E77-12BA7C3BD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964ED-A4CD-46E7-AE32-85B779B91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C723-63EF-4AA7-999D-A037B335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8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C32FA-6FDB-4ECE-BEDF-E7D364BA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68AAE0-5EEE-4D95-9FB3-EF54329D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E849-45DF-4D92-BC0F-41C363E8B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3AC88-FC4D-47A3-A79F-ACC78ACF9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A02AB-68BC-4172-B238-57723E793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C723-63EF-4AA7-999D-A037B335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7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40DD11-9803-4643-BBF1-DFD657793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E849-45DF-4D92-BC0F-41C363E8B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D0A8B0-430E-4E2A-87BB-92EC8F7D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58AC6-8DC2-448F-B190-E415B545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C723-63EF-4AA7-999D-A037B335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62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08B8F-1668-47CC-B600-DCA8609F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D5ECB-82C5-4B36-BA5F-27635EA9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99E34-1989-4681-802B-C163ABB07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116D8-3B55-4FAD-B400-9F57E918B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E849-45DF-4D92-BC0F-41C363E8B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9B25D-D899-4208-84D0-72FF0C5F3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60950A-9B57-4A58-96CD-38266D6C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C723-63EF-4AA7-999D-A037B335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B016-0C91-4005-AA66-E6379E55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BE7496-4C92-4BAC-B91F-CBE4D946C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0402A-F6E6-4711-9E91-798CFCB53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BE2899-85A5-4876-A82F-1A77B7D1A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7E849-45DF-4D92-BC0F-41C363E8B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EE223-16DE-4698-9B69-6AB647DCD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1EB25-33E6-4A87-BE33-FFA23091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4C723-63EF-4AA7-999D-A037B335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4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A6A19A-D9C1-4AE9-8FB1-8F4E90B61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83A45-EC20-47C3-AE5E-ABAE5AE97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9003A-18AC-460F-BC49-1E0684CC2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7E849-45DF-4D92-BC0F-41C363E8B2E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1187F-DB6A-4FE7-BD3C-BD4C5D2AA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5C122-D3AE-4BDF-A801-D1DEFFEAF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4C723-63EF-4AA7-999D-A037B335C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4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783C4ED-C55C-4A19-96E4-D3AD68ED0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485" y="5476964"/>
            <a:ext cx="11845788" cy="139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DD06B0-EF8A-4D09-8640-957131C89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6788"/>
            <a:ext cx="12192000" cy="30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9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9840-CF99-4B01-B50A-86070A4F5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6816"/>
            <a:ext cx="10515600" cy="1694576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Alegreya Sans Medium" panose="00000600000000000000" pitchFamily="2" charset="0"/>
            </a:endParaRPr>
          </a:p>
          <a:p>
            <a:pPr marL="0" indent="0" algn="ctr">
              <a:buNone/>
            </a:pPr>
            <a:r>
              <a:rPr lang="en-US" sz="6600" dirty="0">
                <a:latin typeface="Alegreya Sans ExtraBold" panose="00000900000000000000" pitchFamily="2" charset="0"/>
              </a:rPr>
              <a:t>Questions?</a:t>
            </a:r>
          </a:p>
          <a:p>
            <a:endParaRPr lang="en-US" dirty="0">
              <a:latin typeface="Alegreya Sans Medium" panose="00000600000000000000" pitchFamily="2" charset="0"/>
            </a:endParaRPr>
          </a:p>
          <a:p>
            <a:endParaRPr lang="en-US" dirty="0">
              <a:latin typeface="Alegreya Sans Medium" panose="000006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86D372-B437-435F-8E94-31866395F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485" y="5476964"/>
            <a:ext cx="11845788" cy="1393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2686F-3A1C-4C24-AB27-59DB9564F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2846"/>
            <a:ext cx="10515600" cy="263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82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62686F-3A1C-4C24-AB27-59DB9564F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7" y="172178"/>
            <a:ext cx="4135772" cy="1035289"/>
          </a:xfrm>
          <a:prstGeom prst="rect">
            <a:avLst/>
          </a:prstGeom>
        </p:spPr>
      </p:pic>
      <p:sp>
        <p:nvSpPr>
          <p:cNvPr id="11" name="Flowchart: Extract 10">
            <a:extLst>
              <a:ext uri="{FF2B5EF4-FFF2-40B4-BE49-F238E27FC236}">
                <a16:creationId xmlns:a16="http://schemas.microsoft.com/office/drawing/2014/main" id="{CFE3E471-BC1E-49C8-876D-DA99CC0E1D2F}"/>
              </a:ext>
            </a:extLst>
          </p:cNvPr>
          <p:cNvSpPr/>
          <p:nvPr/>
        </p:nvSpPr>
        <p:spPr>
          <a:xfrm>
            <a:off x="151002" y="1265499"/>
            <a:ext cx="3816990" cy="5431565"/>
          </a:xfrm>
          <a:prstGeom prst="flowChartExtract">
            <a:avLst/>
          </a:prstGeom>
          <a:solidFill>
            <a:srgbClr val="6EAF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015C15-7978-4A94-9347-37AF8FC4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002" y="205734"/>
            <a:ext cx="6630798" cy="1325563"/>
          </a:xfrm>
        </p:spPr>
        <p:txBody>
          <a:bodyPr/>
          <a:lstStyle/>
          <a:p>
            <a:pPr algn="ctr"/>
            <a:r>
              <a:rPr lang="en-US" dirty="0">
                <a:latin typeface="Alegreya Sans ExtraBold" panose="00000900000000000000" pitchFamily="2" charset="0"/>
              </a:rPr>
              <a:t>Gift Pyramid Review</a:t>
            </a:r>
            <a:br>
              <a:rPr lang="en-US" dirty="0">
                <a:latin typeface="Alegreya Sans ExtraBold" panose="00000900000000000000" pitchFamily="2" charset="0"/>
              </a:rPr>
            </a:br>
            <a:r>
              <a:rPr lang="en-US" dirty="0">
                <a:latin typeface="Alegreya Sans ExtraBold" panose="00000900000000000000" pitchFamily="2" charset="0"/>
              </a:rPr>
              <a:t>Alison &amp; Scott Lyon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1902237-0665-44D6-B8D5-6DF694B69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8900" y="1581631"/>
            <a:ext cx="8946107" cy="54315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38728C-4156-491D-84C7-01722B0FA24E}"/>
              </a:ext>
            </a:extLst>
          </p:cNvPr>
          <p:cNvSpPr txBox="1"/>
          <p:nvPr/>
        </p:nvSpPr>
        <p:spPr>
          <a:xfrm>
            <a:off x="453006" y="2382474"/>
            <a:ext cx="32045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legreya Sans Medium" panose="00000600000000000000" pitchFamily="2" charset="0"/>
              </a:rPr>
              <a:t>Not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legreya Sans Medium" panose="00000600000000000000" pitchFamily="2" charset="0"/>
              </a:rPr>
              <a:t>Equal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legreya Sans Medium" panose="00000600000000000000" pitchFamily="2" charset="0"/>
              </a:rPr>
              <a:t>Giving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legreya Sans Medium" panose="00000600000000000000" pitchFamily="2" charset="0"/>
              </a:rPr>
              <a:t>But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legreya Sans Medium" panose="00000600000000000000" pitchFamily="2" charset="0"/>
              </a:rPr>
              <a:t>Equal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legreya Sans Medium" panose="00000600000000000000" pitchFamily="2" charset="0"/>
              </a:rPr>
              <a:t>Sacrifice</a:t>
            </a:r>
          </a:p>
        </p:txBody>
      </p:sp>
    </p:spTree>
    <p:extLst>
      <p:ext uri="{BB962C8B-B14F-4D97-AF65-F5344CB8AC3E}">
        <p14:creationId xmlns:p14="http://schemas.microsoft.com/office/powerpoint/2010/main" val="2385526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9840-CF99-4B01-B50A-86070A4F5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6816"/>
            <a:ext cx="10515600" cy="1694576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Alegreya Sans Medium" panose="00000600000000000000" pitchFamily="2" charset="0"/>
            </a:endParaRPr>
          </a:p>
          <a:p>
            <a:pPr marL="0" indent="0" algn="ctr">
              <a:buNone/>
            </a:pPr>
            <a:r>
              <a:rPr lang="en-US" sz="6600" dirty="0">
                <a:latin typeface="Alegreya Sans ExtraBold" panose="00000900000000000000" pitchFamily="2" charset="0"/>
              </a:rPr>
              <a:t>Questions?</a:t>
            </a:r>
          </a:p>
          <a:p>
            <a:endParaRPr lang="en-US" dirty="0">
              <a:latin typeface="Alegreya Sans Medium" panose="00000600000000000000" pitchFamily="2" charset="0"/>
            </a:endParaRPr>
          </a:p>
          <a:p>
            <a:endParaRPr lang="en-US" dirty="0">
              <a:latin typeface="Alegreya Sans Medium" panose="000006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86D372-B437-435F-8E94-31866395F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485" y="5476964"/>
            <a:ext cx="11845788" cy="1393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2686F-3A1C-4C24-AB27-59DB9564F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2846"/>
            <a:ext cx="10515600" cy="263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65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5C15-7978-4A94-9347-37AF8FC4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002" y="365125"/>
            <a:ext cx="6630798" cy="1325563"/>
          </a:xfrm>
        </p:spPr>
        <p:txBody>
          <a:bodyPr/>
          <a:lstStyle/>
          <a:p>
            <a:pPr algn="ctr"/>
            <a:r>
              <a:rPr lang="en-US" dirty="0">
                <a:latin typeface="Alegreya Sans ExtraBold" panose="00000900000000000000" pitchFamily="2" charset="0"/>
              </a:rPr>
              <a:t>Important Dates</a:t>
            </a:r>
            <a:br>
              <a:rPr lang="en-US" dirty="0">
                <a:latin typeface="Alegreya Sans ExtraBold" panose="00000900000000000000" pitchFamily="2" charset="0"/>
              </a:rPr>
            </a:br>
            <a:r>
              <a:rPr lang="en-US" dirty="0">
                <a:latin typeface="Alegreya Sans ExtraBold" panose="00000900000000000000" pitchFamily="2" charset="0"/>
              </a:rPr>
              <a:t>Pastor </a:t>
            </a:r>
            <a:r>
              <a:rPr lang="en-US" dirty="0" err="1">
                <a:latin typeface="Alegreya Sans ExtraBold" panose="00000900000000000000" pitchFamily="2" charset="0"/>
              </a:rPr>
              <a:t>Glombicki</a:t>
            </a:r>
            <a:endParaRPr lang="en-US" dirty="0">
              <a:latin typeface="Alegreya Sans ExtraBold" panose="000009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9840-CF99-4B01-B50A-86070A4F5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4665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Alegreya Sans Medium" panose="00000600000000000000" pitchFamily="2" charset="0"/>
            </a:endParaRPr>
          </a:p>
          <a:p>
            <a:r>
              <a:rPr lang="en-US" dirty="0">
                <a:latin typeface="Alegreya Sans Medium" panose="00000600000000000000" pitchFamily="2" charset="0"/>
              </a:rPr>
              <a:t>Informational Forums – 9/16, 9/17, 9/19</a:t>
            </a:r>
          </a:p>
          <a:p>
            <a:r>
              <a:rPr lang="en-US" dirty="0">
                <a:latin typeface="Alegreya Sans Medium" panose="00000600000000000000" pitchFamily="2" charset="0"/>
              </a:rPr>
              <a:t>Cottage Meetings – Month of October</a:t>
            </a:r>
          </a:p>
          <a:p>
            <a:r>
              <a:rPr lang="en-US" dirty="0">
                <a:latin typeface="Alegreya Sans Medium" panose="00000600000000000000" pitchFamily="2" charset="0"/>
              </a:rPr>
              <a:t>Commitment Celebration – November 5</a:t>
            </a:r>
            <a:r>
              <a:rPr lang="en-US" baseline="30000" dirty="0">
                <a:latin typeface="Alegreya Sans Medium" panose="00000600000000000000" pitchFamily="2" charset="0"/>
              </a:rPr>
              <a:t>th</a:t>
            </a:r>
            <a:endParaRPr lang="en-US" dirty="0">
              <a:latin typeface="Alegreya Sans Medium" panose="00000600000000000000" pitchFamily="2" charset="0"/>
            </a:endParaRPr>
          </a:p>
          <a:p>
            <a:r>
              <a:rPr lang="en-US" dirty="0">
                <a:latin typeface="Alegreya Sans Medium" panose="00000600000000000000" pitchFamily="2" charset="0"/>
              </a:rPr>
              <a:t>First Gifts Sunday – November 19</a:t>
            </a:r>
            <a:r>
              <a:rPr lang="en-US" baseline="30000" dirty="0">
                <a:latin typeface="Alegreya Sans Medium" panose="00000600000000000000" pitchFamily="2" charset="0"/>
              </a:rPr>
              <a:t>th</a:t>
            </a:r>
            <a:endParaRPr lang="en-US" dirty="0">
              <a:latin typeface="Alegreya Sans Medium" panose="00000600000000000000" pitchFamily="2" charset="0"/>
            </a:endParaRPr>
          </a:p>
          <a:p>
            <a:endParaRPr lang="en-US" dirty="0">
              <a:latin typeface="Alegreya Sans Medium" panose="00000600000000000000" pitchFamily="2" charset="0"/>
            </a:endParaRPr>
          </a:p>
          <a:p>
            <a:endParaRPr lang="en-US" dirty="0">
              <a:latin typeface="Alegreya Sans Medium" panose="000006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86D372-B437-435F-8E94-31866395F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485" y="5476964"/>
            <a:ext cx="11845788" cy="1393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2686F-3A1C-4C24-AB27-59DB9564F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7" y="365125"/>
            <a:ext cx="4135772" cy="10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24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9840-CF99-4B01-B50A-86070A4F5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6816"/>
            <a:ext cx="10515600" cy="1694576"/>
          </a:xfrm>
        </p:spPr>
        <p:txBody>
          <a:bodyPr/>
          <a:lstStyle/>
          <a:p>
            <a:pPr marL="457200" lvl="1" indent="0">
              <a:buNone/>
            </a:pPr>
            <a:endParaRPr lang="en-US" dirty="0">
              <a:latin typeface="Alegreya Sans Medium" panose="00000600000000000000" pitchFamily="2" charset="0"/>
            </a:endParaRPr>
          </a:p>
          <a:p>
            <a:pPr marL="0" indent="0" algn="ctr">
              <a:buNone/>
            </a:pPr>
            <a:r>
              <a:rPr lang="en-US" sz="6600" dirty="0">
                <a:latin typeface="Alegreya Sans ExtraBold" panose="00000900000000000000" pitchFamily="2" charset="0"/>
              </a:rPr>
              <a:t>Questions?</a:t>
            </a:r>
          </a:p>
          <a:p>
            <a:endParaRPr lang="en-US" dirty="0">
              <a:latin typeface="Alegreya Sans Medium" panose="00000600000000000000" pitchFamily="2" charset="0"/>
            </a:endParaRPr>
          </a:p>
          <a:p>
            <a:endParaRPr lang="en-US" dirty="0">
              <a:latin typeface="Alegreya Sans Medium" panose="000006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86D372-B437-435F-8E94-31866395F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485" y="5476964"/>
            <a:ext cx="11845788" cy="1393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2686F-3A1C-4C24-AB27-59DB9564F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2846"/>
            <a:ext cx="10515600" cy="263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14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5C15-7978-4A94-9347-37AF8FC4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65" y="2948934"/>
            <a:ext cx="10866876" cy="2172397"/>
          </a:xfrm>
        </p:spPr>
        <p:txBody>
          <a:bodyPr/>
          <a:lstStyle/>
          <a:p>
            <a:pPr algn="ctr"/>
            <a:r>
              <a:rPr lang="en-US" dirty="0">
                <a:latin typeface="Alegreya Sans ExtraBold" panose="00000900000000000000" pitchFamily="2" charset="0"/>
              </a:rPr>
              <a:t>Call To Action – Closing Prayer</a:t>
            </a:r>
            <a:br>
              <a:rPr lang="en-US" dirty="0">
                <a:latin typeface="Alegreya Sans ExtraBold" panose="00000900000000000000" pitchFamily="2" charset="0"/>
              </a:rPr>
            </a:br>
            <a:r>
              <a:rPr lang="en-US" dirty="0">
                <a:latin typeface="Alegreya Sans ExtraBold" panose="00000900000000000000" pitchFamily="2" charset="0"/>
              </a:rPr>
              <a:t>Pastor </a:t>
            </a:r>
            <a:r>
              <a:rPr lang="en-US" dirty="0" err="1">
                <a:latin typeface="Alegreya Sans ExtraBold" panose="00000900000000000000" pitchFamily="2" charset="0"/>
              </a:rPr>
              <a:t>Yonker</a:t>
            </a:r>
            <a:endParaRPr lang="en-US" dirty="0">
              <a:latin typeface="Alegreya Sans ExtraBold" panose="000009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86D372-B437-435F-8E94-31866395F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485" y="5476964"/>
            <a:ext cx="11845788" cy="1393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2686F-3A1C-4C24-AB27-59DB9564F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1" y="254662"/>
            <a:ext cx="10763075" cy="269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35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5C15-7978-4A94-9347-37AF8FC4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65" y="2948934"/>
            <a:ext cx="10866876" cy="2172397"/>
          </a:xfrm>
        </p:spPr>
        <p:txBody>
          <a:bodyPr/>
          <a:lstStyle/>
          <a:p>
            <a:pPr algn="ctr"/>
            <a:r>
              <a:rPr lang="en-US">
                <a:latin typeface="Alegreya Sans ExtraBold" panose="00000900000000000000" pitchFamily="2" charset="0"/>
              </a:rPr>
              <a:t>Thank You for Attending!</a:t>
            </a:r>
            <a:endParaRPr lang="en-US" dirty="0">
              <a:latin typeface="Alegreya Sans ExtraBold" panose="000009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86D372-B437-435F-8E94-31866395F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485" y="5476964"/>
            <a:ext cx="11845788" cy="1393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2686F-3A1C-4C24-AB27-59DB9564F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1" y="254662"/>
            <a:ext cx="10763075" cy="269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8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5C15-7978-4A94-9347-37AF8FC4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002" y="365125"/>
            <a:ext cx="6630798" cy="1325563"/>
          </a:xfrm>
        </p:spPr>
        <p:txBody>
          <a:bodyPr/>
          <a:lstStyle/>
          <a:p>
            <a:r>
              <a:rPr lang="en-US" dirty="0">
                <a:latin typeface="Alegreya Sans ExtraBold" panose="00000900000000000000" pitchFamily="2" charset="0"/>
              </a:rPr>
              <a:t>Welcome &amp; Opening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9840-CF99-4B01-B50A-86070A4F5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4665"/>
          </a:xfrm>
        </p:spPr>
        <p:txBody>
          <a:bodyPr/>
          <a:lstStyle/>
          <a:p>
            <a:r>
              <a:rPr lang="en-US" dirty="0">
                <a:latin typeface="Alegreya Sans Medium" panose="00000600000000000000" pitchFamily="2" charset="0"/>
              </a:rPr>
              <a:t>Welcome – Alison &amp; Scott Lyon, Campaign Directors</a:t>
            </a:r>
          </a:p>
          <a:p>
            <a:r>
              <a:rPr lang="en-US" dirty="0">
                <a:latin typeface="Alegreya Sans Medium" panose="00000600000000000000" pitchFamily="2" charset="0"/>
              </a:rPr>
              <a:t>Opening Prayer – Kim McGuigan, Prayer Coordinator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86D372-B437-435F-8E94-31866395F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485" y="5476964"/>
            <a:ext cx="11845788" cy="1393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2686F-3A1C-4C24-AB27-59DB9564F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7" y="365125"/>
            <a:ext cx="4135772" cy="10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33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5C15-7978-4A94-9347-37AF8FC4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002" y="365125"/>
            <a:ext cx="6630798" cy="1857958"/>
          </a:xfrm>
        </p:spPr>
        <p:txBody>
          <a:bodyPr/>
          <a:lstStyle/>
          <a:p>
            <a:pPr algn="ctr"/>
            <a:r>
              <a:rPr lang="en-US" dirty="0">
                <a:latin typeface="Alegreya Sans ExtraBold" panose="00000900000000000000" pitchFamily="2" charset="0"/>
              </a:rPr>
              <a:t>Campaign Verse – Devotion</a:t>
            </a:r>
            <a:br>
              <a:rPr lang="en-US" dirty="0">
                <a:latin typeface="Alegreya Sans ExtraBold" panose="00000900000000000000" pitchFamily="2" charset="0"/>
              </a:rPr>
            </a:br>
            <a:r>
              <a:rPr lang="en-US" dirty="0">
                <a:latin typeface="Alegreya Sans ExtraBold" panose="00000900000000000000" pitchFamily="2" charset="0"/>
              </a:rPr>
              <a:t>Pastor </a:t>
            </a:r>
            <a:r>
              <a:rPr lang="en-US" dirty="0" err="1">
                <a:latin typeface="Alegreya Sans ExtraBold" panose="00000900000000000000" pitchFamily="2" charset="0"/>
              </a:rPr>
              <a:t>Yonker</a:t>
            </a:r>
            <a:endParaRPr lang="en-US" dirty="0">
              <a:latin typeface="Alegreya Sans ExtraBold" panose="000009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9840-CF99-4B01-B50A-86070A4F5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53" y="2355775"/>
            <a:ext cx="10515600" cy="2746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Alegreya Sans Medium" panose="00000600000000000000" pitchFamily="2" charset="0"/>
              </a:rPr>
              <a:t>“Have I not commanded you? Be strong and courageous. Do not be terrified; do not be discouraged, for the Lord your God will be with you wherever you go.”	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86D372-B437-435F-8E94-31866395F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485" y="5476964"/>
            <a:ext cx="11845788" cy="1393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2686F-3A1C-4C24-AB27-59DB9564F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7" y="365125"/>
            <a:ext cx="4135772" cy="1035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6C8C9B-34FB-4A12-BDDE-1C87B1DCC83B}"/>
              </a:ext>
            </a:extLst>
          </p:cNvPr>
          <p:cNvSpPr txBox="1"/>
          <p:nvPr/>
        </p:nvSpPr>
        <p:spPr>
          <a:xfrm>
            <a:off x="6694415" y="4892189"/>
            <a:ext cx="2424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egreya Sans Medium" panose="00000600000000000000" pitchFamily="2" charset="0"/>
              </a:rPr>
              <a:t>Joshua 1:9</a:t>
            </a:r>
          </a:p>
        </p:txBody>
      </p:sp>
    </p:spTree>
    <p:extLst>
      <p:ext uri="{BB962C8B-B14F-4D97-AF65-F5344CB8AC3E}">
        <p14:creationId xmlns:p14="http://schemas.microsoft.com/office/powerpoint/2010/main" val="132606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5C15-7978-4A94-9347-37AF8FC4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002" y="365125"/>
            <a:ext cx="6630798" cy="1325563"/>
          </a:xfrm>
        </p:spPr>
        <p:txBody>
          <a:bodyPr/>
          <a:lstStyle/>
          <a:p>
            <a:r>
              <a:rPr lang="en-US" dirty="0">
                <a:latin typeface="Alegreya Sans ExtraBold" panose="00000900000000000000" pitchFamily="2" charset="0"/>
              </a:rPr>
              <a:t>Our Goals – Chris Wendt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9840-CF99-4B01-B50A-86070A4F5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4665"/>
          </a:xfrm>
        </p:spPr>
        <p:txBody>
          <a:bodyPr/>
          <a:lstStyle/>
          <a:p>
            <a:r>
              <a:rPr lang="en-US" dirty="0">
                <a:latin typeface="Alegreya Sans Medium" panose="00000600000000000000" pitchFamily="2" charset="0"/>
              </a:rPr>
              <a:t>School Feasibility Study - $200,000</a:t>
            </a:r>
          </a:p>
          <a:p>
            <a:r>
              <a:rPr lang="en-US" dirty="0">
                <a:latin typeface="Alegreya Sans Medium" panose="00000600000000000000" pitchFamily="2" charset="0"/>
              </a:rPr>
              <a:t>Retire D’Angelo Property Debt - $984,000</a:t>
            </a:r>
          </a:p>
          <a:p>
            <a:r>
              <a:rPr lang="en-US" dirty="0">
                <a:latin typeface="Alegreya Sans Medium" panose="00000600000000000000" pitchFamily="2" charset="0"/>
              </a:rPr>
              <a:t>Expand our Marketing and Outreach Efforts - $150,000</a:t>
            </a:r>
          </a:p>
          <a:p>
            <a:r>
              <a:rPr lang="en-US" dirty="0">
                <a:latin typeface="Alegreya Sans Medium" panose="00000600000000000000" pitchFamily="2" charset="0"/>
              </a:rPr>
              <a:t>Enhance our church entrance - $150,000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86D372-B437-435F-8E94-31866395F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485" y="5476964"/>
            <a:ext cx="11845788" cy="1393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2686F-3A1C-4C24-AB27-59DB9564F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7" y="365125"/>
            <a:ext cx="4135772" cy="10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6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5C15-7978-4A94-9347-37AF8FC4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002" y="365125"/>
            <a:ext cx="6630798" cy="1325563"/>
          </a:xfrm>
        </p:spPr>
        <p:txBody>
          <a:bodyPr/>
          <a:lstStyle/>
          <a:p>
            <a:r>
              <a:rPr lang="en-US" dirty="0">
                <a:latin typeface="Alegreya Sans ExtraBold" panose="00000900000000000000" pitchFamily="2" charset="0"/>
              </a:rPr>
              <a:t>School Feasibility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9840-CF99-4B01-B50A-86070A4F5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4665"/>
          </a:xfrm>
        </p:spPr>
        <p:txBody>
          <a:bodyPr/>
          <a:lstStyle/>
          <a:p>
            <a:r>
              <a:rPr lang="en-US" dirty="0">
                <a:latin typeface="Alegreya Sans Medium" panose="00000600000000000000" pitchFamily="2" charset="0"/>
              </a:rPr>
              <a:t>We Graduate 20 to 30 Disciples Annually</a:t>
            </a:r>
          </a:p>
          <a:p>
            <a:r>
              <a:rPr lang="en-US" dirty="0">
                <a:latin typeface="Alegreya Sans Medium" panose="00000600000000000000" pitchFamily="2" charset="0"/>
              </a:rPr>
              <a:t>New school ?</a:t>
            </a:r>
          </a:p>
          <a:p>
            <a:pPr lvl="1"/>
            <a:r>
              <a:rPr lang="en-US" dirty="0">
                <a:latin typeface="Alegreya Sans Medium" panose="00000600000000000000" pitchFamily="2" charset="0"/>
              </a:rPr>
              <a:t>Curb Cuts, Soil Study, Wetlands, Etc.</a:t>
            </a:r>
          </a:p>
          <a:p>
            <a:r>
              <a:rPr lang="en-US" dirty="0">
                <a:latin typeface="Alegreya Sans Medium" panose="00000600000000000000" pitchFamily="2" charset="0"/>
              </a:rPr>
              <a:t>School Addition?</a:t>
            </a:r>
          </a:p>
          <a:p>
            <a:pPr lvl="1"/>
            <a:r>
              <a:rPr lang="en-US" dirty="0">
                <a:latin typeface="Alegreya Sans Medium" panose="00000600000000000000" pitchFamily="2" charset="0"/>
              </a:rPr>
              <a:t>Asbestos, Elevator, Sprinklers, Boiler, Etc.</a:t>
            </a:r>
          </a:p>
          <a:p>
            <a:r>
              <a:rPr lang="en-US" dirty="0">
                <a:latin typeface="Alegreya Sans Medium" panose="00000600000000000000" pitchFamily="2" charset="0"/>
              </a:rPr>
              <a:t>Demographics?</a:t>
            </a:r>
          </a:p>
          <a:p>
            <a:pPr marL="457200" lvl="1" indent="0">
              <a:buNone/>
            </a:pPr>
            <a:endParaRPr lang="en-US" dirty="0">
              <a:latin typeface="Alegreya Sans Medium" panose="00000600000000000000" pitchFamily="2" charset="0"/>
            </a:endParaRPr>
          </a:p>
          <a:p>
            <a:endParaRPr lang="en-US" dirty="0">
              <a:latin typeface="Alegreya Sans Medium" panose="00000600000000000000" pitchFamily="2" charset="0"/>
            </a:endParaRPr>
          </a:p>
          <a:p>
            <a:endParaRPr lang="en-US" dirty="0">
              <a:latin typeface="Alegreya Sans Medium" panose="000006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86D372-B437-435F-8E94-31866395F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485" y="5476964"/>
            <a:ext cx="11845788" cy="1393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2686F-3A1C-4C24-AB27-59DB9564F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7" y="365125"/>
            <a:ext cx="4135772" cy="10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0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5C15-7978-4A94-9347-37AF8FC4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002" y="365125"/>
            <a:ext cx="6630798" cy="1325563"/>
          </a:xfrm>
        </p:spPr>
        <p:txBody>
          <a:bodyPr/>
          <a:lstStyle/>
          <a:p>
            <a:r>
              <a:rPr lang="en-US" dirty="0">
                <a:latin typeface="Alegreya Sans ExtraBold" panose="00000900000000000000" pitchFamily="2" charset="0"/>
              </a:rPr>
              <a:t>Retire Property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9840-CF99-4B01-B50A-86070A4F5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4665"/>
          </a:xfrm>
        </p:spPr>
        <p:txBody>
          <a:bodyPr/>
          <a:lstStyle/>
          <a:p>
            <a:r>
              <a:rPr lang="en-US" dirty="0">
                <a:latin typeface="Alegreya Sans Medium" panose="00000600000000000000" pitchFamily="2" charset="0"/>
              </a:rPr>
              <a:t>Original Principal - $1,290,000</a:t>
            </a:r>
          </a:p>
          <a:p>
            <a:r>
              <a:rPr lang="en-US" dirty="0">
                <a:latin typeface="Alegreya Sans Medium" panose="00000600000000000000" pitchFamily="2" charset="0"/>
              </a:rPr>
              <a:t>Current Principal- $984,000</a:t>
            </a:r>
          </a:p>
          <a:p>
            <a:r>
              <a:rPr lang="en-US" dirty="0">
                <a:latin typeface="Alegreya Sans Medium" panose="00000600000000000000" pitchFamily="2" charset="0"/>
              </a:rPr>
              <a:t>Interest Rate </a:t>
            </a:r>
          </a:p>
          <a:p>
            <a:pPr lvl="1"/>
            <a:r>
              <a:rPr lang="en-US" dirty="0">
                <a:latin typeface="Alegreya Sans Medium" panose="00000600000000000000" pitchFamily="2" charset="0"/>
              </a:rPr>
              <a:t>Original Rate 3.875%</a:t>
            </a:r>
          </a:p>
          <a:p>
            <a:pPr lvl="1"/>
            <a:r>
              <a:rPr lang="en-US" dirty="0">
                <a:latin typeface="Alegreya Sans Medium" panose="00000600000000000000" pitchFamily="2" charset="0"/>
              </a:rPr>
              <a:t>Present Rate 3.4%</a:t>
            </a:r>
          </a:p>
          <a:p>
            <a:pPr lvl="1"/>
            <a:r>
              <a:rPr lang="en-US" dirty="0">
                <a:latin typeface="Alegreya Sans Medium" panose="00000600000000000000" pitchFamily="2" charset="0"/>
              </a:rPr>
              <a:t>Will adjust in October 2026</a:t>
            </a:r>
          </a:p>
          <a:p>
            <a:r>
              <a:rPr lang="en-US" dirty="0">
                <a:latin typeface="Alegreya Sans Medium" panose="00000600000000000000" pitchFamily="2" charset="0"/>
              </a:rPr>
              <a:t>Eagle Zone</a:t>
            </a:r>
          </a:p>
          <a:p>
            <a:pPr marL="457200" lvl="1" indent="0">
              <a:buNone/>
            </a:pPr>
            <a:endParaRPr lang="en-US" dirty="0">
              <a:latin typeface="Alegreya Sans Medium" panose="00000600000000000000" pitchFamily="2" charset="0"/>
            </a:endParaRPr>
          </a:p>
          <a:p>
            <a:endParaRPr lang="en-US" dirty="0">
              <a:latin typeface="Alegreya Sans Medium" panose="00000600000000000000" pitchFamily="2" charset="0"/>
            </a:endParaRPr>
          </a:p>
          <a:p>
            <a:endParaRPr lang="en-US" dirty="0">
              <a:latin typeface="Alegreya Sans Medium" panose="000006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86D372-B437-435F-8E94-31866395F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485" y="5476964"/>
            <a:ext cx="11845788" cy="1393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2686F-3A1C-4C24-AB27-59DB9564F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7" y="365125"/>
            <a:ext cx="4135772" cy="10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36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082AD-D27A-4E9B-8BFD-465786785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6" y="0"/>
            <a:ext cx="10141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82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5C15-7978-4A94-9347-37AF8FC4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002" y="365125"/>
            <a:ext cx="6630798" cy="1325563"/>
          </a:xfrm>
        </p:spPr>
        <p:txBody>
          <a:bodyPr/>
          <a:lstStyle/>
          <a:p>
            <a:pPr algn="ctr"/>
            <a:r>
              <a:rPr lang="en-US" dirty="0">
                <a:latin typeface="Alegreya Sans ExtraBold" panose="00000900000000000000" pitchFamily="2" charset="0"/>
              </a:rPr>
              <a:t>Expand Outreach</a:t>
            </a:r>
            <a:br>
              <a:rPr lang="en-US" dirty="0">
                <a:latin typeface="Alegreya Sans ExtraBold" panose="00000900000000000000" pitchFamily="2" charset="0"/>
              </a:rPr>
            </a:br>
            <a:r>
              <a:rPr lang="en-US" dirty="0">
                <a:latin typeface="Alegreya Sans ExtraBold" panose="00000900000000000000" pitchFamily="2" charset="0"/>
              </a:rPr>
              <a:t>&amp;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9840-CF99-4B01-B50A-86070A4F5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4665"/>
          </a:xfrm>
        </p:spPr>
        <p:txBody>
          <a:bodyPr/>
          <a:lstStyle/>
          <a:p>
            <a:r>
              <a:rPr lang="en-US" dirty="0">
                <a:latin typeface="Alegreya Sans Medium" panose="00000600000000000000" pitchFamily="2" charset="0"/>
              </a:rPr>
              <a:t>Improve our visibility throughout the community</a:t>
            </a:r>
          </a:p>
          <a:p>
            <a:pPr lvl="1"/>
            <a:r>
              <a:rPr lang="en-US" dirty="0">
                <a:latin typeface="Alegreya Sans Medium" panose="00000600000000000000" pitchFamily="2" charset="0"/>
              </a:rPr>
              <a:t>Put “Evangelical” in Immanuel Evangelical Church &amp; School</a:t>
            </a:r>
          </a:p>
          <a:p>
            <a:r>
              <a:rPr lang="en-US" dirty="0">
                <a:latin typeface="Alegreya Sans Medium" panose="00000600000000000000" pitchFamily="2" charset="0"/>
              </a:rPr>
              <a:t>Push the Immanuel “Brand”</a:t>
            </a:r>
          </a:p>
          <a:p>
            <a:r>
              <a:rPr lang="en-US" dirty="0">
                <a:latin typeface="Alegreya Sans Medium" panose="00000600000000000000" pitchFamily="2" charset="0"/>
              </a:rPr>
              <a:t>Website</a:t>
            </a:r>
          </a:p>
          <a:p>
            <a:r>
              <a:rPr lang="en-US" dirty="0">
                <a:latin typeface="Alegreya Sans Medium" panose="00000600000000000000" pitchFamily="2" charset="0"/>
              </a:rPr>
              <a:t>Social Media</a:t>
            </a:r>
          </a:p>
          <a:p>
            <a:r>
              <a:rPr lang="en-US" dirty="0">
                <a:latin typeface="Alegreya Sans Medium" panose="00000600000000000000" pitchFamily="2" charset="0"/>
              </a:rPr>
              <a:t>Community Involvement</a:t>
            </a:r>
          </a:p>
          <a:p>
            <a:r>
              <a:rPr lang="en-US" dirty="0">
                <a:latin typeface="Alegreya Sans Medium" panose="00000600000000000000" pitchFamily="2" charset="0"/>
              </a:rPr>
              <a:t>Professional Help</a:t>
            </a:r>
          </a:p>
          <a:p>
            <a:pPr marL="457200" lvl="1" indent="0">
              <a:buNone/>
            </a:pPr>
            <a:endParaRPr lang="en-US" dirty="0">
              <a:latin typeface="Alegreya Sans Medium" panose="00000600000000000000" pitchFamily="2" charset="0"/>
            </a:endParaRPr>
          </a:p>
          <a:p>
            <a:endParaRPr lang="en-US" dirty="0">
              <a:latin typeface="Alegreya Sans Medium" panose="00000600000000000000" pitchFamily="2" charset="0"/>
            </a:endParaRPr>
          </a:p>
          <a:p>
            <a:endParaRPr lang="en-US" dirty="0">
              <a:latin typeface="Alegreya Sans Medium" panose="000006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86D372-B437-435F-8E94-31866395F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485" y="5476964"/>
            <a:ext cx="11845788" cy="1393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2686F-3A1C-4C24-AB27-59DB9564F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7" y="365125"/>
            <a:ext cx="4135772" cy="10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10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15C15-7978-4A94-9347-37AF8FC4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002" y="365125"/>
            <a:ext cx="6630798" cy="1325563"/>
          </a:xfrm>
        </p:spPr>
        <p:txBody>
          <a:bodyPr/>
          <a:lstStyle/>
          <a:p>
            <a:pPr algn="ctr"/>
            <a:r>
              <a:rPr lang="en-US" dirty="0">
                <a:latin typeface="Alegreya Sans ExtraBold" panose="00000900000000000000" pitchFamily="2" charset="0"/>
              </a:rPr>
              <a:t>Enhance the Church Entrance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9840-CF99-4B01-B50A-86070A4F5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44665"/>
          </a:xfrm>
        </p:spPr>
        <p:txBody>
          <a:bodyPr/>
          <a:lstStyle/>
          <a:p>
            <a:r>
              <a:rPr lang="en-US" dirty="0">
                <a:latin typeface="Alegreya Sans Medium" panose="00000600000000000000" pitchFamily="2" charset="0"/>
              </a:rPr>
              <a:t>Add Welcome Center</a:t>
            </a:r>
          </a:p>
          <a:p>
            <a:r>
              <a:rPr lang="en-US" dirty="0">
                <a:latin typeface="Alegreya Sans Medium" panose="00000600000000000000" pitchFamily="2" charset="0"/>
              </a:rPr>
              <a:t>Enhance Church Security</a:t>
            </a:r>
          </a:p>
          <a:p>
            <a:r>
              <a:rPr lang="en-US" dirty="0">
                <a:latin typeface="Alegreya Sans Medium" panose="00000600000000000000" pitchFamily="2" charset="0"/>
              </a:rPr>
              <a:t>Reconfigure Atrium</a:t>
            </a:r>
          </a:p>
          <a:p>
            <a:pPr marL="0" indent="0">
              <a:buNone/>
            </a:pPr>
            <a:endParaRPr lang="en-US" dirty="0">
              <a:latin typeface="Alegreya Sans Medium" panose="00000600000000000000" pitchFamily="2" charset="0"/>
            </a:endParaRPr>
          </a:p>
          <a:p>
            <a:pPr marL="457200" lvl="1" indent="0">
              <a:buNone/>
            </a:pPr>
            <a:endParaRPr lang="en-US" dirty="0">
              <a:latin typeface="Alegreya Sans Medium" panose="00000600000000000000" pitchFamily="2" charset="0"/>
            </a:endParaRPr>
          </a:p>
          <a:p>
            <a:endParaRPr lang="en-US" dirty="0">
              <a:latin typeface="Alegreya Sans Medium" panose="00000600000000000000" pitchFamily="2" charset="0"/>
            </a:endParaRPr>
          </a:p>
          <a:p>
            <a:endParaRPr lang="en-US" dirty="0">
              <a:latin typeface="Alegreya Sans Medium" panose="000006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686D372-B437-435F-8E94-31866395F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485" y="5476964"/>
            <a:ext cx="11845788" cy="1393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62686F-3A1C-4C24-AB27-59DB9564F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7" y="365125"/>
            <a:ext cx="4135772" cy="10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32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2C9A636EF67D49955DA388DF580FC8" ma:contentTypeVersion="16" ma:contentTypeDescription="Create a new document." ma:contentTypeScope="" ma:versionID="a29bc1763a4c9f32e078728f99271529">
  <xsd:schema xmlns:xsd="http://www.w3.org/2001/XMLSchema" xmlns:xs="http://www.w3.org/2001/XMLSchema" xmlns:p="http://schemas.microsoft.com/office/2006/metadata/properties" xmlns:ns3="468ef2a2-6698-48f2-8e86-c0af83388598" xmlns:ns4="2f0df0c9-e816-4fbf-8e13-e6c3fc9af282" targetNamespace="http://schemas.microsoft.com/office/2006/metadata/properties" ma:root="true" ma:fieldsID="5c0f644114d52100ad6bdd6c608abfdb" ns3:_="" ns4:_="">
    <xsd:import namespace="468ef2a2-6698-48f2-8e86-c0af83388598"/>
    <xsd:import namespace="2f0df0c9-e816-4fbf-8e13-e6c3fc9af28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8ef2a2-6698-48f2-8e86-c0af8338859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0df0c9-e816-4fbf-8e13-e6c3fc9af2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f0df0c9-e816-4fbf-8e13-e6c3fc9af28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C2D6BB-1DFE-4550-9A8D-DFC021500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8ef2a2-6698-48f2-8e86-c0af83388598"/>
    <ds:schemaRef ds:uri="2f0df0c9-e816-4fbf-8e13-e6c3fc9af2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D493F2-25E6-497B-AF92-C8A39B22A02A}">
  <ds:schemaRefs>
    <ds:schemaRef ds:uri="http://schemas.microsoft.com/office/2006/documentManagement/types"/>
    <ds:schemaRef ds:uri="http://www.w3.org/XML/1998/namespace"/>
    <ds:schemaRef ds:uri="2f0df0c9-e816-4fbf-8e13-e6c3fc9af282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468ef2a2-6698-48f2-8e86-c0af8338859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7B5DE12-3EA6-42D8-840F-6D54C081D0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277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Alegreya Sans ExtraBold</vt:lpstr>
      <vt:lpstr>Alegreya Sans Medium</vt:lpstr>
      <vt:lpstr>Arial</vt:lpstr>
      <vt:lpstr>Calibri</vt:lpstr>
      <vt:lpstr>Calibri Light</vt:lpstr>
      <vt:lpstr>Office Theme</vt:lpstr>
      <vt:lpstr>PowerPoint Presentation</vt:lpstr>
      <vt:lpstr>Welcome &amp; Opening Prayer</vt:lpstr>
      <vt:lpstr>Campaign Verse – Devotion Pastor Yonker</vt:lpstr>
      <vt:lpstr>Our Goals – Chris Wendt</vt:lpstr>
      <vt:lpstr>School Feasibility Study</vt:lpstr>
      <vt:lpstr>Retire Property Debt</vt:lpstr>
      <vt:lpstr>PowerPoint Presentation</vt:lpstr>
      <vt:lpstr>Expand Outreach &amp; Marketing</vt:lpstr>
      <vt:lpstr>Enhance the Church Entrance</vt:lpstr>
      <vt:lpstr>PowerPoint Presentation</vt:lpstr>
      <vt:lpstr>Gift Pyramid Review Alison &amp; Scott Lyon </vt:lpstr>
      <vt:lpstr>PowerPoint Presentation</vt:lpstr>
      <vt:lpstr>Important Dates Pastor Glombicki</vt:lpstr>
      <vt:lpstr>PowerPoint Presentation</vt:lpstr>
      <vt:lpstr>Call To Action – Closing Prayer Pastor Yonker</vt:lpstr>
      <vt:lpstr>Thank You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Wendt</dc:creator>
  <cp:lastModifiedBy>Chris Wendt</cp:lastModifiedBy>
  <cp:revision>9</cp:revision>
  <dcterms:created xsi:type="dcterms:W3CDTF">2023-09-14T18:40:41Z</dcterms:created>
  <dcterms:modified xsi:type="dcterms:W3CDTF">2023-09-15T19:42:41Z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0x010100AD2C9A636EF67D49955DA388DF580FC8</vt:lpwstr>
  </property>
</Properties>
</file>